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0" r:id="rId7"/>
    <p:sldId id="262" r:id="rId8"/>
    <p:sldId id="269" r:id="rId9"/>
    <p:sldId id="261" r:id="rId10"/>
    <p:sldId id="263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C42E3-3A86-5668-5B29-133E90F3E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13316-F274-C66A-7D33-897C7785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750BA-CBC1-36D8-C286-C80E5639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03628-88D4-04DE-FB10-23C0E0867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19227-BAFF-BCA6-1179-3E5A28F32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97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AD59-E0D3-F296-8E7D-CA7A38BE7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64C5D-61B9-B782-830D-67B9B1718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6E919-4ADF-1536-CA72-0AA02D6D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B9D3F-2A06-B6A8-31AA-419E46C07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500AC-4016-FCAE-7B94-0F3AA027F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606CD7-5955-3C33-87A6-5FB95C57E9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BF7C9-0894-0DD9-0DA2-01A87A466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EC7DE-F56D-4B89-2993-37DEC2E02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C4B04-6DB7-984F-485D-E433867B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3E674-925C-63B1-C170-C737AFCF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8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688FC-C1C9-350E-F677-DC7E8EB4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4FD5A-EDB7-9336-6F30-55CDB45D9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E19D7-E9F6-F271-980F-89CB87A68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4FD19-5EB6-DB55-FA23-1760C078A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76199-418F-5D49-A582-AFDA966CF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93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9B669-987B-8D29-759D-8536B33F7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C7922-8222-3016-E5CE-E19313EDA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D6451-667A-5C32-4E00-893D9F8BE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8215A-E865-2E5A-96FF-5150C7586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13EC3-1FCA-C5FF-9CD1-9D35E4F6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28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05AC-97AB-91FD-5DEA-B470933E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271C5-CB32-7056-14E3-2260B3D77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506BE7-D60E-C7FD-F287-E46BB6957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3B3B5-D804-F9C7-1609-F105E63D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80FABC-EC12-9970-3D94-6A212A39B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721E2-2866-0EA6-06E3-883EFEE2A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97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E964-7A18-D08A-AD63-FE50BBA4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B214A-32EA-2382-A250-C495DBAD6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1C6574-76D5-8F74-B300-2AB06063E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698108-2B83-2A25-7C79-D919C509E9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265230-CCE0-6312-38CF-80E6E2DDE2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897C23-6A36-CE60-28AA-FCC6B331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39A943-893D-04F7-E454-D4EC59E7D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FE0860-0E89-2FF8-BB18-FB5240BC0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88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AACE4-4876-7AF2-F55A-F4CB5D518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7E434-DC53-C377-A9A4-31904C39C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C8BD67-35DA-1223-CEA2-1FBF4FAC1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45B79-E118-3488-E9DF-E06A1A1B6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6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DF6BF-2355-0376-BA80-360B06B79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2833A4-DBA9-38B0-6D04-0FCBA4F86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6E8D1-24F8-25E8-76B4-523707F8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57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0CC42-5EBB-5168-604A-666309FBB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769C-344E-DBC3-071C-CEB5C03CC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E562A-F9F5-56CA-0FD8-C4EB87BC8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03F19-18C3-9391-866E-C63CB3833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FEAD7-625D-415E-6EF5-F855EC638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55941-A9FE-9D09-1335-A26F2985D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98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17D73-616A-D779-9EAE-DDB1A24B0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173C4-2E4C-2EF8-E354-415D381FB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730C70-768C-EAE0-6A34-1D227579E7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D2E871-C501-D0A6-7DD1-DB9D8D68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44816-C75D-A276-3A13-984DD31BC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4CC69-23C4-E724-2429-59F141C7C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7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7A7872-FCF3-C74A-683B-5509CB998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1F8CD-C9C9-1ABB-5DB7-4C29AAFA0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B09B1-745B-5F74-6953-95480B2FF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4C2D0-C05D-4922-8311-23536F0F247B}" type="datetimeFigureOut">
              <a:rPr lang="en-US" smtClean="0"/>
              <a:t>9/24/2022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30221-9387-7E55-263B-92517C55D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E16DD-2299-A642-FCF0-4AD62709D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72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C20A72-1FF1-F378-B158-B6FF11C07973}"/>
              </a:ext>
            </a:extLst>
          </p:cNvPr>
          <p:cNvSpPr txBox="1"/>
          <p:nvPr/>
        </p:nvSpPr>
        <p:spPr>
          <a:xfrm>
            <a:off x="-2" y="1076236"/>
            <a:ext cx="121919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CNN &gt; </a:t>
            </a:r>
            <a:r>
              <a:rPr lang="en-US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Convolutional Neural Network</a:t>
            </a:r>
          </a:p>
          <a:p>
            <a:r>
              <a:rPr lang="en-GB" sz="3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type of artificial neural network</a:t>
            </a:r>
            <a:endParaRPr lang="en-US" sz="32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Use of CNN &gt; image/object recognition and classification.</a:t>
            </a:r>
          </a:p>
          <a:p>
            <a:endParaRPr lang="en-US" sz="3200" b="1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1705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13B6D-C1D3-2088-A136-3BFE29C47572}"/>
              </a:ext>
            </a:extLst>
          </p:cNvPr>
          <p:cNvSpPr txBox="1"/>
          <p:nvPr/>
        </p:nvSpPr>
        <p:spPr>
          <a:xfrm>
            <a:off x="0" y="1253613"/>
            <a:ext cx="121919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Padding &gt; </a:t>
            </a:r>
            <a:r>
              <a:rPr lang="ar-EG" sz="3200" dirty="0">
                <a:solidFill>
                  <a:schemeClr val="bg1"/>
                </a:solidFill>
              </a:rPr>
              <a:t>اللي علي الاطراف استخدامها قليل علي عكس اللي في الوسط</a:t>
            </a:r>
          </a:p>
          <a:p>
            <a:r>
              <a:rPr lang="ar-EG" sz="3200" dirty="0">
                <a:solidFill>
                  <a:schemeClr val="bg1"/>
                </a:solidFill>
              </a:rPr>
              <a:t>ولو معملتهاش ف درجة الصورة هتقل لقلة استخدامها</a:t>
            </a:r>
            <a:r>
              <a:rPr lang="en-GB" sz="3200" dirty="0">
                <a:solidFill>
                  <a:schemeClr val="bg1"/>
                </a:solidFill>
              </a:rPr>
              <a:t> 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56BE81F-CD01-8EED-6FF8-432C8CE9FD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944" y="2600518"/>
            <a:ext cx="7965972" cy="3903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872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13B6D-C1D3-2088-A136-3BFE29C47572}"/>
              </a:ext>
            </a:extLst>
          </p:cNvPr>
          <p:cNvSpPr txBox="1"/>
          <p:nvPr/>
        </p:nvSpPr>
        <p:spPr>
          <a:xfrm>
            <a:off x="0" y="1253613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Stride = step </a:t>
            </a:r>
            <a:endParaRPr lang="ar-EG" sz="32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60CF01D-78FE-692C-5C56-8F87950135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939"/>
          <a:stretch/>
        </p:blipFill>
        <p:spPr>
          <a:xfrm>
            <a:off x="128125" y="2358769"/>
            <a:ext cx="5196043" cy="34570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616569F-59C1-49E8-9A80-D6FE60995A63}"/>
              </a:ext>
            </a:extLst>
          </p:cNvPr>
          <p:cNvSpPr txBox="1"/>
          <p:nvPr/>
        </p:nvSpPr>
        <p:spPr>
          <a:xfrm>
            <a:off x="619432" y="5943600"/>
            <a:ext cx="3097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Stride = 2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98F35DE-83CC-773F-4327-AC2F96EA15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619"/>
          <a:stretch/>
        </p:blipFill>
        <p:spPr>
          <a:xfrm>
            <a:off x="6720043" y="2221603"/>
            <a:ext cx="4621928" cy="345701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E42452-45DC-0BF9-76C5-C435496A6F3E}"/>
              </a:ext>
            </a:extLst>
          </p:cNvPr>
          <p:cNvSpPr txBox="1"/>
          <p:nvPr/>
        </p:nvSpPr>
        <p:spPr>
          <a:xfrm>
            <a:off x="7792065" y="5815781"/>
            <a:ext cx="30971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Stride = 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65C8E5-CA47-6CF7-C97E-8FED2533D9B4}"/>
              </a:ext>
            </a:extLst>
          </p:cNvPr>
          <p:cNvSpPr/>
          <p:nvPr/>
        </p:nvSpPr>
        <p:spPr>
          <a:xfrm>
            <a:off x="7209501" y="2599857"/>
            <a:ext cx="1123337" cy="1312210"/>
          </a:xfrm>
          <a:prstGeom prst="rect">
            <a:avLst/>
          </a:prstGeom>
          <a:solidFill>
            <a:schemeClr val="accent1">
              <a:alpha val="3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8203BC-E846-551C-9649-25517B960059}"/>
              </a:ext>
            </a:extLst>
          </p:cNvPr>
          <p:cNvSpPr/>
          <p:nvPr/>
        </p:nvSpPr>
        <p:spPr>
          <a:xfrm>
            <a:off x="7546486" y="2612189"/>
            <a:ext cx="1123337" cy="1312210"/>
          </a:xfrm>
          <a:prstGeom prst="rect">
            <a:avLst/>
          </a:prstGeom>
          <a:solidFill>
            <a:schemeClr val="dk1">
              <a:alpha val="61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C2D344E-FFB3-499A-D9B8-08CE8AD0BD07}"/>
              </a:ext>
            </a:extLst>
          </p:cNvPr>
          <p:cNvSpPr/>
          <p:nvPr/>
        </p:nvSpPr>
        <p:spPr>
          <a:xfrm>
            <a:off x="7939662" y="2599857"/>
            <a:ext cx="1123337" cy="1312210"/>
          </a:xfrm>
          <a:prstGeom prst="rect">
            <a:avLst/>
          </a:prstGeom>
          <a:solidFill>
            <a:schemeClr val="accent2">
              <a:alpha val="2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21A9C20-2BEE-B14C-F9F6-848237AE2131}"/>
              </a:ext>
            </a:extLst>
          </p:cNvPr>
          <p:cNvSpPr/>
          <p:nvPr/>
        </p:nvSpPr>
        <p:spPr>
          <a:xfrm>
            <a:off x="6818724" y="3082580"/>
            <a:ext cx="1123337" cy="1312210"/>
          </a:xfrm>
          <a:prstGeom prst="rect">
            <a:avLst/>
          </a:prstGeom>
          <a:solidFill>
            <a:schemeClr val="accent3">
              <a:alpha val="34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824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13B6D-C1D3-2088-A136-3BFE29C47572}"/>
              </a:ext>
            </a:extLst>
          </p:cNvPr>
          <p:cNvSpPr txBox="1"/>
          <p:nvPr/>
        </p:nvSpPr>
        <p:spPr>
          <a:xfrm>
            <a:off x="0" y="1253613"/>
            <a:ext cx="121919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Stride = 1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38FF61-55E1-A849-9EF5-1687402205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931"/>
          <a:stretch/>
        </p:blipFill>
        <p:spPr>
          <a:xfrm>
            <a:off x="3108451" y="2049782"/>
            <a:ext cx="5401368" cy="405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96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E187F4C-7E9F-7BB0-33D9-CB395AB3D5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50" y="1900237"/>
            <a:ext cx="9800918" cy="3718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62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47179E-A4C6-3F7B-4B7B-A61450FAF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606" y="1416459"/>
            <a:ext cx="9355394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241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FA234E-B0C5-AEFD-3CB7-9830EE0FD5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97"/>
          <a:stretch/>
        </p:blipFill>
        <p:spPr>
          <a:xfrm>
            <a:off x="2667000" y="1474838"/>
            <a:ext cx="6858000" cy="497020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31D6AD4-D8C5-EB92-2821-071D0C1D28A6}"/>
              </a:ext>
            </a:extLst>
          </p:cNvPr>
          <p:cNvSpPr/>
          <p:nvPr/>
        </p:nvSpPr>
        <p:spPr>
          <a:xfrm>
            <a:off x="2698953" y="1491790"/>
            <a:ext cx="206478" cy="179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2C7476-9B73-9FB0-1034-025EE901A75F}"/>
              </a:ext>
            </a:extLst>
          </p:cNvPr>
          <p:cNvCxnSpPr/>
          <p:nvPr/>
        </p:nvCxnSpPr>
        <p:spPr>
          <a:xfrm>
            <a:off x="1230262" y="1339082"/>
            <a:ext cx="1333498" cy="1357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CF0D9DD-E5D0-ABB9-836A-633CEA405E6F}"/>
              </a:ext>
            </a:extLst>
          </p:cNvPr>
          <p:cNvSpPr txBox="1"/>
          <p:nvPr/>
        </p:nvSpPr>
        <p:spPr>
          <a:xfrm>
            <a:off x="479941" y="1119844"/>
            <a:ext cx="819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Start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3CDC8E-79C0-183F-BEE0-213501C9299E}"/>
              </a:ext>
            </a:extLst>
          </p:cNvPr>
          <p:cNvCxnSpPr/>
          <p:nvPr/>
        </p:nvCxnSpPr>
        <p:spPr>
          <a:xfrm>
            <a:off x="3229897" y="1581509"/>
            <a:ext cx="604683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78C12A3-8668-43F9-7233-136352D05ED6}"/>
              </a:ext>
            </a:extLst>
          </p:cNvPr>
          <p:cNvCxnSpPr>
            <a:cxnSpLocks/>
          </p:cNvCxnSpPr>
          <p:nvPr/>
        </p:nvCxnSpPr>
        <p:spPr>
          <a:xfrm>
            <a:off x="2802192" y="1822399"/>
            <a:ext cx="76691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63F1075-9D74-1A6F-5A7B-04F84D7F1E56}"/>
              </a:ext>
            </a:extLst>
          </p:cNvPr>
          <p:cNvSpPr/>
          <p:nvPr/>
        </p:nvSpPr>
        <p:spPr>
          <a:xfrm>
            <a:off x="4006642" y="1717934"/>
            <a:ext cx="206478" cy="179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9DF2839-D651-BB6D-03F5-014323DA4546}"/>
              </a:ext>
            </a:extLst>
          </p:cNvPr>
          <p:cNvCxnSpPr>
            <a:cxnSpLocks/>
          </p:cNvCxnSpPr>
          <p:nvPr/>
        </p:nvCxnSpPr>
        <p:spPr>
          <a:xfrm flipV="1">
            <a:off x="2241755" y="1831181"/>
            <a:ext cx="1713267" cy="8822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635CD1A-05F3-C806-1C44-E5469C0455DB}"/>
              </a:ext>
            </a:extLst>
          </p:cNvPr>
          <p:cNvSpPr txBox="1"/>
          <p:nvPr/>
        </p:nvSpPr>
        <p:spPr>
          <a:xfrm>
            <a:off x="1143001" y="2517057"/>
            <a:ext cx="819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Edge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74A6CCD-1BB4-55D1-0A7C-2BADA54FF86E}"/>
              </a:ext>
            </a:extLst>
          </p:cNvPr>
          <p:cNvSpPr txBox="1"/>
          <p:nvPr/>
        </p:nvSpPr>
        <p:spPr>
          <a:xfrm>
            <a:off x="4988645" y="1011689"/>
            <a:ext cx="1633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C000"/>
                </a:solidFill>
              </a:rPr>
              <a:t>CNN idea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E772DAD-12F7-2396-EE36-2F2B52EFCB48}"/>
              </a:ext>
            </a:extLst>
          </p:cNvPr>
          <p:cNvSpPr/>
          <p:nvPr/>
        </p:nvSpPr>
        <p:spPr>
          <a:xfrm>
            <a:off x="9303772" y="6210300"/>
            <a:ext cx="206478" cy="179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4EEDDD0-AFA7-AA5F-8934-8FF9FBFDBA5F}"/>
              </a:ext>
            </a:extLst>
          </p:cNvPr>
          <p:cNvCxnSpPr>
            <a:cxnSpLocks/>
          </p:cNvCxnSpPr>
          <p:nvPr/>
        </p:nvCxnSpPr>
        <p:spPr>
          <a:xfrm flipH="1">
            <a:off x="9557570" y="5652319"/>
            <a:ext cx="538929" cy="647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30BF2E70-AAD4-4619-01E3-5E40A1A86DAE}"/>
              </a:ext>
            </a:extLst>
          </p:cNvPr>
          <p:cNvSpPr txBox="1"/>
          <p:nvPr/>
        </p:nvSpPr>
        <p:spPr>
          <a:xfrm>
            <a:off x="10229851" y="5365402"/>
            <a:ext cx="8191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942722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8FD39E-1715-501F-2581-9ECDD6BEFBEE}"/>
              </a:ext>
            </a:extLst>
          </p:cNvPr>
          <p:cNvSpPr txBox="1"/>
          <p:nvPr/>
        </p:nvSpPr>
        <p:spPr>
          <a:xfrm>
            <a:off x="0" y="1122363"/>
            <a:ext cx="121919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Steps in CNN: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-image to the matrix</a:t>
            </a:r>
          </a:p>
          <a:p>
            <a:r>
              <a:rPr lang="en-US" sz="3200" dirty="0">
                <a:solidFill>
                  <a:schemeClr val="bg1"/>
                </a:solidFill>
              </a:rPr>
              <a:t>-Filter</a:t>
            </a:r>
          </a:p>
          <a:p>
            <a:r>
              <a:rPr lang="en-US" sz="3200" dirty="0">
                <a:solidFill>
                  <a:schemeClr val="bg1"/>
                </a:solidFill>
              </a:rPr>
              <a:t>-pooling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-padding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-stride</a:t>
            </a:r>
          </a:p>
        </p:txBody>
      </p:sp>
    </p:spTree>
    <p:extLst>
      <p:ext uri="{BB962C8B-B14F-4D97-AF65-F5344CB8AC3E}">
        <p14:creationId xmlns:p14="http://schemas.microsoft.com/office/powerpoint/2010/main" val="3534543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C1F6CB-6579-42EC-50F7-70FD19E9BF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23"/>
          <a:stretch/>
        </p:blipFill>
        <p:spPr>
          <a:xfrm>
            <a:off x="2606478" y="1779638"/>
            <a:ext cx="5882348" cy="4459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98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13B6D-C1D3-2088-A136-3BFE29C47572}"/>
              </a:ext>
            </a:extLst>
          </p:cNvPr>
          <p:cNvSpPr txBox="1"/>
          <p:nvPr/>
        </p:nvSpPr>
        <p:spPr>
          <a:xfrm>
            <a:off x="0" y="1253613"/>
            <a:ext cx="121919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Filter &gt; </a:t>
            </a:r>
            <a:r>
              <a:rPr lang="ar-EG" sz="3200" dirty="0">
                <a:solidFill>
                  <a:schemeClr val="bg1"/>
                </a:solidFill>
              </a:rPr>
              <a:t>لتعديل وتحسين الصورة</a:t>
            </a:r>
            <a:r>
              <a:rPr lang="en-GB" sz="3200" dirty="0">
                <a:solidFill>
                  <a:schemeClr val="bg1"/>
                </a:solidFill>
              </a:rPr>
              <a:t> 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92C731-C1F2-ABFA-7D49-0153B26E2E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61" t="17878" r="46032"/>
          <a:stretch/>
        </p:blipFill>
        <p:spPr>
          <a:xfrm>
            <a:off x="4096362" y="2313331"/>
            <a:ext cx="3999273" cy="327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423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13B6D-C1D3-2088-A136-3BFE29C47572}"/>
              </a:ext>
            </a:extLst>
          </p:cNvPr>
          <p:cNvSpPr txBox="1"/>
          <p:nvPr/>
        </p:nvSpPr>
        <p:spPr>
          <a:xfrm>
            <a:off x="0" y="1253613"/>
            <a:ext cx="121919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Filter </a:t>
            </a:r>
          </a:p>
          <a:p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599462-1198-6715-0C1D-295A271599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726" y="2026982"/>
            <a:ext cx="6378525" cy="414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15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13B6D-C1D3-2088-A136-3BFE29C47572}"/>
              </a:ext>
            </a:extLst>
          </p:cNvPr>
          <p:cNvSpPr txBox="1"/>
          <p:nvPr/>
        </p:nvSpPr>
        <p:spPr>
          <a:xfrm>
            <a:off x="0" y="1253613"/>
            <a:ext cx="121919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Pooling layer &gt; popular type</a:t>
            </a:r>
          </a:p>
          <a:p>
            <a:r>
              <a:rPr lang="en-US" sz="3200" dirty="0">
                <a:solidFill>
                  <a:schemeClr val="bg1"/>
                </a:solidFill>
              </a:rPr>
              <a:t>Use Max pooling</a:t>
            </a:r>
          </a:p>
          <a:p>
            <a:r>
              <a:rPr lang="ar-EG" sz="3200" dirty="0">
                <a:solidFill>
                  <a:schemeClr val="bg1"/>
                </a:solidFill>
              </a:rPr>
              <a:t>عشان اقلل عدد العمليات الحسابية في الشبكة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B77989-AAF4-026E-3467-2A4D1BE507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71" y="3034667"/>
            <a:ext cx="7942246" cy="33145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18366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133</Words>
  <Application>Microsoft Office PowerPoint</Application>
  <PresentationFormat>Widescreen</PresentationFormat>
  <Paragraphs>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Maher Wahba Mahmoud</dc:creator>
  <cp:lastModifiedBy>Omar Maher Wahba Mahmoud</cp:lastModifiedBy>
  <cp:revision>6</cp:revision>
  <dcterms:created xsi:type="dcterms:W3CDTF">2022-09-12T08:41:50Z</dcterms:created>
  <dcterms:modified xsi:type="dcterms:W3CDTF">2022-09-24T11:13:22Z</dcterms:modified>
</cp:coreProperties>
</file>

<file path=docProps/thumbnail.jpeg>
</file>